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00"/>
    <a:srgbClr val="D1341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6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5CCE8-B209-4AC2-A167-BB921098E973}" type="datetimeFigureOut">
              <a:rPr lang="sv-SE" smtClean="0"/>
              <a:t>2006-12-20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3FD22-7CEB-486A-9E6C-F7E286FA3614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5CCE8-B209-4AC2-A167-BB921098E973}" type="datetimeFigureOut">
              <a:rPr lang="sv-SE" smtClean="0"/>
              <a:t>2006-12-20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3FD22-7CEB-486A-9E6C-F7E286FA3614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5CCE8-B209-4AC2-A167-BB921098E973}" type="datetimeFigureOut">
              <a:rPr lang="sv-SE" smtClean="0"/>
              <a:t>2006-12-20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3FD22-7CEB-486A-9E6C-F7E286FA3614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5CCE8-B209-4AC2-A167-BB921098E973}" type="datetimeFigureOut">
              <a:rPr lang="sv-SE" smtClean="0"/>
              <a:t>2006-12-20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3FD22-7CEB-486A-9E6C-F7E286FA3614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5CCE8-B209-4AC2-A167-BB921098E973}" type="datetimeFigureOut">
              <a:rPr lang="sv-SE" smtClean="0"/>
              <a:t>2006-12-20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3FD22-7CEB-486A-9E6C-F7E286FA3614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5CCE8-B209-4AC2-A167-BB921098E973}" type="datetimeFigureOut">
              <a:rPr lang="sv-SE" smtClean="0"/>
              <a:t>2006-12-20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3FD22-7CEB-486A-9E6C-F7E286FA3614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5CCE8-B209-4AC2-A167-BB921098E973}" type="datetimeFigureOut">
              <a:rPr lang="sv-SE" smtClean="0"/>
              <a:t>2006-12-20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3FD22-7CEB-486A-9E6C-F7E286FA3614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5CCE8-B209-4AC2-A167-BB921098E973}" type="datetimeFigureOut">
              <a:rPr lang="sv-SE" smtClean="0"/>
              <a:t>2006-12-20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3FD22-7CEB-486A-9E6C-F7E286FA3614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5CCE8-B209-4AC2-A167-BB921098E973}" type="datetimeFigureOut">
              <a:rPr lang="sv-SE" smtClean="0"/>
              <a:t>2006-12-20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3FD22-7CEB-486A-9E6C-F7E286FA3614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5CCE8-B209-4AC2-A167-BB921098E973}" type="datetimeFigureOut">
              <a:rPr lang="sv-SE" smtClean="0"/>
              <a:t>2006-12-20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3FD22-7CEB-486A-9E6C-F7E286FA3614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5CCE8-B209-4AC2-A167-BB921098E973}" type="datetimeFigureOut">
              <a:rPr lang="sv-SE" smtClean="0"/>
              <a:t>2006-12-20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3FD22-7CEB-486A-9E6C-F7E286FA3614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5CCE8-B209-4AC2-A167-BB921098E973}" type="datetimeFigureOut">
              <a:rPr lang="sv-SE" smtClean="0"/>
              <a:t>2006-12-20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33FD22-7CEB-486A-9E6C-F7E286FA3614}" type="slidenum">
              <a:rPr lang="sv-SE" smtClean="0"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40000"/>
                <a:lumOff val="60000"/>
              </a:schemeClr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285720" y="1357298"/>
            <a:ext cx="3143272" cy="4079785"/>
            <a:chOff x="456073" y="1492354"/>
            <a:chExt cx="2930860" cy="3865471"/>
          </a:xfrm>
        </p:grpSpPr>
        <p:sp>
          <p:nvSpPr>
            <p:cNvPr id="7" name="Oval 6"/>
            <p:cNvSpPr/>
            <p:nvPr/>
          </p:nvSpPr>
          <p:spPr>
            <a:xfrm>
              <a:off x="1107257" y="2071678"/>
              <a:ext cx="1571636" cy="2071702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5" name="Oval 4"/>
            <p:cNvSpPr/>
            <p:nvPr/>
          </p:nvSpPr>
          <p:spPr>
            <a:xfrm>
              <a:off x="1285852" y="2928934"/>
              <a:ext cx="468384" cy="21431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6" name="Oval 5"/>
            <p:cNvSpPr/>
            <p:nvPr/>
          </p:nvSpPr>
          <p:spPr>
            <a:xfrm>
              <a:off x="2000232" y="2928934"/>
              <a:ext cx="468384" cy="21431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9" name="Flowchart: Manual Operation 8"/>
            <p:cNvSpPr/>
            <p:nvPr/>
          </p:nvSpPr>
          <p:spPr>
            <a:xfrm flipV="1">
              <a:off x="1785918" y="3214686"/>
              <a:ext cx="214314" cy="357190"/>
            </a:xfrm>
            <a:prstGeom prst="flowChartManualOperation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1" name="Oval 10"/>
            <p:cNvSpPr/>
            <p:nvPr/>
          </p:nvSpPr>
          <p:spPr>
            <a:xfrm>
              <a:off x="2254302" y="2987120"/>
              <a:ext cx="115687" cy="11568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3" name="Oval 12"/>
            <p:cNvSpPr/>
            <p:nvPr/>
          </p:nvSpPr>
          <p:spPr>
            <a:xfrm>
              <a:off x="1540607" y="3000372"/>
              <a:ext cx="115687" cy="11568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2" name="Explosion 2 11"/>
            <p:cNvSpPr/>
            <p:nvPr/>
          </p:nvSpPr>
          <p:spPr>
            <a:xfrm rot="437204">
              <a:off x="456073" y="1492354"/>
              <a:ext cx="2930860" cy="1455732"/>
            </a:xfrm>
            <a:prstGeom prst="irregularSeal2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22" name="Moon 21"/>
            <p:cNvSpPr/>
            <p:nvPr/>
          </p:nvSpPr>
          <p:spPr>
            <a:xfrm rot="16200000">
              <a:off x="1799170" y="3487186"/>
              <a:ext cx="142876" cy="598008"/>
            </a:xfrm>
            <a:prstGeom prst="mo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24" name="Moon 23"/>
            <p:cNvSpPr/>
            <p:nvPr/>
          </p:nvSpPr>
          <p:spPr>
            <a:xfrm rot="5400000" flipV="1">
              <a:off x="1464447" y="2607463"/>
              <a:ext cx="71438" cy="428628"/>
            </a:xfrm>
            <a:prstGeom prst="moon">
              <a:avLst/>
            </a:prstGeom>
            <a:solidFill>
              <a:schemeClr val="accent1">
                <a:lumMod val="5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25" name="Moon 24"/>
            <p:cNvSpPr/>
            <p:nvPr/>
          </p:nvSpPr>
          <p:spPr>
            <a:xfrm rot="5400000" flipV="1">
              <a:off x="2250265" y="2607463"/>
              <a:ext cx="71438" cy="428628"/>
            </a:xfrm>
            <a:prstGeom prst="moon">
              <a:avLst/>
            </a:prstGeom>
            <a:solidFill>
              <a:schemeClr val="accent1">
                <a:lumMod val="5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30" name="Flowchart: Delay 29"/>
            <p:cNvSpPr/>
            <p:nvPr/>
          </p:nvSpPr>
          <p:spPr>
            <a:xfrm rot="16200000">
              <a:off x="1321572" y="3750471"/>
              <a:ext cx="1143007" cy="2071702"/>
            </a:xfrm>
            <a:prstGeom prst="flowChartDelay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3143240" y="1877605"/>
            <a:ext cx="2005443" cy="4551791"/>
            <a:chOff x="3857620" y="1785926"/>
            <a:chExt cx="2005443" cy="4551791"/>
          </a:xfrm>
        </p:grpSpPr>
        <p:sp>
          <p:nvSpPr>
            <p:cNvPr id="10" name="Oval 9"/>
            <p:cNvSpPr/>
            <p:nvPr/>
          </p:nvSpPr>
          <p:spPr>
            <a:xfrm>
              <a:off x="4196707" y="2263506"/>
              <a:ext cx="1336963" cy="1842094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4" name="Oval 13"/>
            <p:cNvSpPr/>
            <p:nvPr/>
          </p:nvSpPr>
          <p:spPr>
            <a:xfrm>
              <a:off x="4263555" y="3013989"/>
              <a:ext cx="438290" cy="20467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5" name="Oval 14"/>
            <p:cNvSpPr/>
            <p:nvPr/>
          </p:nvSpPr>
          <p:spPr>
            <a:xfrm>
              <a:off x="4961683" y="3013989"/>
              <a:ext cx="438290" cy="20467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6" name="Flowchart: Manual Operation 15"/>
            <p:cNvSpPr/>
            <p:nvPr/>
          </p:nvSpPr>
          <p:spPr>
            <a:xfrm flipV="1">
              <a:off x="4773539" y="3286891"/>
              <a:ext cx="142320" cy="272903"/>
            </a:xfrm>
            <a:prstGeom prst="flowChartManualOperation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7" name="Oval 16"/>
            <p:cNvSpPr/>
            <p:nvPr/>
          </p:nvSpPr>
          <p:spPr>
            <a:xfrm>
              <a:off x="5224871" y="3039955"/>
              <a:ext cx="108254" cy="110485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8" name="Oval 17"/>
            <p:cNvSpPr/>
            <p:nvPr/>
          </p:nvSpPr>
          <p:spPr>
            <a:xfrm>
              <a:off x="4530948" y="3051957"/>
              <a:ext cx="108254" cy="110485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9" name="Moon 18"/>
            <p:cNvSpPr/>
            <p:nvPr/>
          </p:nvSpPr>
          <p:spPr>
            <a:xfrm rot="5100981">
              <a:off x="3576709" y="2066837"/>
              <a:ext cx="2567265" cy="2005443"/>
            </a:xfrm>
            <a:prstGeom prst="moon">
              <a:avLst>
                <a:gd name="adj" fmla="val 27890"/>
              </a:avLst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28" name="Moon 27"/>
            <p:cNvSpPr/>
            <p:nvPr/>
          </p:nvSpPr>
          <p:spPr>
            <a:xfrm rot="16200000">
              <a:off x="4776474" y="3563927"/>
              <a:ext cx="136450" cy="401089"/>
            </a:xfrm>
            <a:prstGeom prst="moon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26" name="Moon 25"/>
            <p:cNvSpPr/>
            <p:nvPr/>
          </p:nvSpPr>
          <p:spPr>
            <a:xfrm rot="5400000" flipV="1">
              <a:off x="4429987" y="2711106"/>
              <a:ext cx="68226" cy="401089"/>
            </a:xfrm>
            <a:prstGeom prst="moon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27" name="Moon 26"/>
            <p:cNvSpPr/>
            <p:nvPr/>
          </p:nvSpPr>
          <p:spPr>
            <a:xfrm rot="5400000" flipV="1">
              <a:off x="5232164" y="2711106"/>
              <a:ext cx="68226" cy="401089"/>
            </a:xfrm>
            <a:prstGeom prst="moon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23" name="Chord 22"/>
            <p:cNvSpPr/>
            <p:nvPr/>
          </p:nvSpPr>
          <p:spPr>
            <a:xfrm rot="6958117">
              <a:off x="3651486" y="4379082"/>
              <a:ext cx="2524351" cy="1392920"/>
            </a:xfrm>
            <a:prstGeom prst="chord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</p:grpSp>
      <p:sp>
        <p:nvSpPr>
          <p:cNvPr id="35" name="Oval 34"/>
          <p:cNvSpPr/>
          <p:nvPr/>
        </p:nvSpPr>
        <p:spPr>
          <a:xfrm>
            <a:off x="5643570" y="3143248"/>
            <a:ext cx="142876" cy="142876"/>
          </a:xfrm>
          <a:prstGeom prst="ellipse">
            <a:avLst/>
          </a:prstGeom>
          <a:solidFill>
            <a:schemeClr val="bg1"/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grpSp>
        <p:nvGrpSpPr>
          <p:cNvPr id="44" name="Group 43"/>
          <p:cNvGrpSpPr/>
          <p:nvPr/>
        </p:nvGrpSpPr>
        <p:grpSpPr>
          <a:xfrm>
            <a:off x="4929190" y="142852"/>
            <a:ext cx="3714776" cy="3232190"/>
            <a:chOff x="4972136" y="215858"/>
            <a:chExt cx="3786237" cy="3232190"/>
          </a:xfrm>
        </p:grpSpPr>
        <p:sp>
          <p:nvSpPr>
            <p:cNvPr id="33" name="Cloud 32"/>
            <p:cNvSpPr/>
            <p:nvPr/>
          </p:nvSpPr>
          <p:spPr>
            <a:xfrm rot="526071">
              <a:off x="4972136" y="215858"/>
              <a:ext cx="3786237" cy="3085475"/>
            </a:xfrm>
            <a:prstGeom prst="cloud">
              <a:avLst/>
            </a:pr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34" name="Oval 33"/>
            <p:cNvSpPr/>
            <p:nvPr/>
          </p:nvSpPr>
          <p:spPr>
            <a:xfrm>
              <a:off x="5857884" y="2928934"/>
              <a:ext cx="285752" cy="28575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29" name="Oval 28"/>
            <p:cNvSpPr/>
            <p:nvPr/>
          </p:nvSpPr>
          <p:spPr>
            <a:xfrm>
              <a:off x="5553084" y="3357562"/>
              <a:ext cx="90486" cy="9048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</p:grpSp>
      <p:sp>
        <p:nvSpPr>
          <p:cNvPr id="36" name="Rectangle 35"/>
          <p:cNvSpPr/>
          <p:nvPr/>
        </p:nvSpPr>
        <p:spPr>
          <a:xfrm>
            <a:off x="5643570" y="785794"/>
            <a:ext cx="2000264" cy="1643074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grpSp>
        <p:nvGrpSpPr>
          <p:cNvPr id="43" name="Group 42"/>
          <p:cNvGrpSpPr/>
          <p:nvPr/>
        </p:nvGrpSpPr>
        <p:grpSpPr>
          <a:xfrm>
            <a:off x="5857884" y="1000108"/>
            <a:ext cx="928694" cy="1000132"/>
            <a:chOff x="5929322" y="1071546"/>
            <a:chExt cx="928694" cy="1000132"/>
          </a:xfrm>
        </p:grpSpPr>
        <p:sp>
          <p:nvSpPr>
            <p:cNvPr id="39" name="Rectangle 38"/>
            <p:cNvSpPr/>
            <p:nvPr/>
          </p:nvSpPr>
          <p:spPr>
            <a:xfrm>
              <a:off x="5929322" y="1071546"/>
              <a:ext cx="214314" cy="42862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2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38" name="Rectangle 37"/>
            <p:cNvSpPr/>
            <p:nvPr/>
          </p:nvSpPr>
          <p:spPr>
            <a:xfrm>
              <a:off x="6643702" y="1071546"/>
              <a:ext cx="214314" cy="42862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2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40" name="Rectangle 39"/>
            <p:cNvSpPr/>
            <p:nvPr/>
          </p:nvSpPr>
          <p:spPr>
            <a:xfrm>
              <a:off x="6286512" y="1071546"/>
              <a:ext cx="214314" cy="42862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2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37" name="Rectangle 36"/>
            <p:cNvSpPr/>
            <p:nvPr/>
          </p:nvSpPr>
          <p:spPr>
            <a:xfrm>
              <a:off x="5929322" y="1643050"/>
              <a:ext cx="214314" cy="42862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2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41" name="Rectangle 40"/>
            <p:cNvSpPr/>
            <p:nvPr/>
          </p:nvSpPr>
          <p:spPr>
            <a:xfrm>
              <a:off x="6643702" y="1643050"/>
              <a:ext cx="214314" cy="42862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2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42" name="Rectangle 41"/>
            <p:cNvSpPr/>
            <p:nvPr/>
          </p:nvSpPr>
          <p:spPr>
            <a:xfrm>
              <a:off x="6286512" y="1643050"/>
              <a:ext cx="214314" cy="42862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2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 Nilsson</dc:creator>
  <cp:lastModifiedBy>U Nilsson</cp:lastModifiedBy>
  <cp:revision>16</cp:revision>
  <dcterms:created xsi:type="dcterms:W3CDTF">2006-12-20T07:24:00Z</dcterms:created>
  <dcterms:modified xsi:type="dcterms:W3CDTF">2006-12-20T09:36:44Z</dcterms:modified>
</cp:coreProperties>
</file>